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756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-3870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66B82A-AF5C-4DB3-8CAC-8003B4C230D3}" type="datetimeFigureOut">
              <a:rPr kumimoji="1" lang="ja-JP" altLang="en-US" smtClean="0"/>
              <a:t>2024/10/8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E0DE52-7A80-4F26-894F-43C0BE251E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843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B69BB-093D-45C1-9879-131EF29C1F16}" type="datetimeFigureOut">
              <a:rPr kumimoji="1" lang="ja-JP" altLang="en-US" smtClean="0"/>
              <a:t>2024/10/8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CC3E5-DAD9-4CB4-8A2A-CB11C0C368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67023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B69BB-093D-45C1-9879-131EF29C1F16}" type="datetimeFigureOut">
              <a:rPr kumimoji="1" lang="ja-JP" altLang="en-US" smtClean="0"/>
              <a:t>2024/10/8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CC3E5-DAD9-4CB4-8A2A-CB11C0C368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83834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41"/>
            <a:ext cx="27432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0264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B69BB-093D-45C1-9879-131EF29C1F16}" type="datetimeFigureOut">
              <a:rPr kumimoji="1" lang="ja-JP" altLang="en-US" smtClean="0"/>
              <a:t>2024/10/8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CC3E5-DAD9-4CB4-8A2A-CB11C0C368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01716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B69BB-093D-45C1-9879-131EF29C1F16}" type="datetimeFigureOut">
              <a:rPr kumimoji="1" lang="ja-JP" altLang="en-US" smtClean="0"/>
              <a:t>2024/10/8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CC3E5-DAD9-4CB4-8A2A-CB11C0C368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28037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B69BB-093D-45C1-9879-131EF29C1F16}" type="datetimeFigureOut">
              <a:rPr kumimoji="1" lang="ja-JP" altLang="en-US" smtClean="0"/>
              <a:t>2024/10/8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CC3E5-DAD9-4CB4-8A2A-CB11C0C368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40259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09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97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B69BB-093D-45C1-9879-131EF29C1F16}" type="datetimeFigureOut">
              <a:rPr kumimoji="1" lang="ja-JP" altLang="en-US" smtClean="0"/>
              <a:t>2024/10/8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CC3E5-DAD9-4CB4-8A2A-CB11C0C368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75222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B69BB-093D-45C1-9879-131EF29C1F16}" type="datetimeFigureOut">
              <a:rPr kumimoji="1" lang="ja-JP" altLang="en-US" smtClean="0"/>
              <a:t>2024/10/8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CC3E5-DAD9-4CB4-8A2A-CB11C0C368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8718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B69BB-093D-45C1-9879-131EF29C1F16}" type="datetimeFigureOut">
              <a:rPr kumimoji="1" lang="ja-JP" altLang="en-US" smtClean="0"/>
              <a:t>2024/10/8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CC3E5-DAD9-4CB4-8A2A-CB11C0C368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82771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B69BB-093D-45C1-9879-131EF29C1F16}" type="datetimeFigureOut">
              <a:rPr kumimoji="1" lang="ja-JP" altLang="en-US" smtClean="0"/>
              <a:t>2024/10/8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CC3E5-DAD9-4CB4-8A2A-CB11C0C368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9523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B69BB-093D-45C1-9879-131EF29C1F16}" type="datetimeFigureOut">
              <a:rPr kumimoji="1" lang="ja-JP" altLang="en-US" smtClean="0"/>
              <a:t>2024/10/8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CC3E5-DAD9-4CB4-8A2A-CB11C0C368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4989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B69BB-093D-45C1-9879-131EF29C1F16}" type="datetimeFigureOut">
              <a:rPr kumimoji="1" lang="ja-JP" altLang="en-US" smtClean="0"/>
              <a:t>2024/10/8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CC3E5-DAD9-4CB4-8A2A-CB11C0C368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40245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2B69BB-093D-45C1-9879-131EF29C1F16}" type="datetimeFigureOut">
              <a:rPr kumimoji="1" lang="ja-JP" altLang="en-US" smtClean="0"/>
              <a:t>2024/10/8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3CC3E5-DAD9-4CB4-8A2A-CB11C0C368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487428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55440" y="548680"/>
            <a:ext cx="10297144" cy="1728192"/>
          </a:xfrm>
          <a:ln w="19050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US" altLang="ja-JP" sz="3600" b="1"/>
              <a:t>The 52</a:t>
            </a:r>
            <a:r>
              <a:rPr lang="en-US" altLang="ja-JP" sz="3600" b="1" baseline="30000"/>
              <a:t>nd</a:t>
            </a:r>
            <a:r>
              <a:rPr lang="en-US" altLang="ja-JP" sz="3600" b="1"/>
              <a:t>  </a:t>
            </a:r>
            <a:r>
              <a:rPr lang="en-US" altLang="ja-JP" sz="3600" b="1" dirty="0"/>
              <a:t>Congress of the Japanese Headache Society </a:t>
            </a:r>
            <a:r>
              <a:rPr lang="ja-JP" altLang="en-US" sz="3600" b="1" dirty="0"/>
              <a:t>　</a:t>
            </a:r>
            <a:br>
              <a:rPr lang="en-US" altLang="ja-JP" sz="3200" b="1" dirty="0"/>
            </a:br>
            <a:r>
              <a:rPr lang="en-US" altLang="ja-JP" sz="2800" b="1" dirty="0"/>
              <a:t>Name of First Author</a:t>
            </a:r>
            <a:r>
              <a:rPr lang="ja-JP" altLang="en-US" sz="2800" b="1" dirty="0"/>
              <a:t>：</a:t>
            </a:r>
            <a:r>
              <a:rPr lang="ja-JP" altLang="en-US" sz="2800" b="1" i="1" dirty="0"/>
              <a:t>○○　○○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523492" y="2708920"/>
            <a:ext cx="9361040" cy="2481139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kumimoji="1" lang="en-US" altLang="ja-JP" b="1" dirty="0"/>
              <a:t>If no conflict of interest is declared, </a:t>
            </a:r>
          </a:p>
          <a:p>
            <a:pPr marL="0" indent="0">
              <a:buNone/>
            </a:pPr>
            <a:endParaRPr kumimoji="1" lang="en-US" altLang="ja-JP" b="1" dirty="0"/>
          </a:p>
          <a:p>
            <a:pPr marL="0" indent="0">
              <a:buNone/>
            </a:pPr>
            <a:r>
              <a:rPr kumimoji="1" lang="ja-JP" altLang="en-US" b="1" dirty="0"/>
              <a:t>ＣＯＩ  </a:t>
            </a:r>
            <a:r>
              <a:rPr kumimoji="1" lang="en-US" altLang="ja-JP" b="1" dirty="0"/>
              <a:t>Disclosure </a:t>
            </a:r>
            <a:r>
              <a:rPr kumimoji="1" lang="ja-JP" altLang="en-US" b="1" dirty="0"/>
              <a:t>：</a:t>
            </a:r>
            <a:endParaRPr kumimoji="1" lang="en-US" altLang="ja-JP" b="1" dirty="0"/>
          </a:p>
          <a:p>
            <a:pPr marL="0" indent="0">
              <a:buNone/>
            </a:pPr>
            <a:r>
              <a:rPr kumimoji="1" lang="en-US" altLang="ja-JP" b="1" dirty="0"/>
              <a:t>I</a:t>
            </a:r>
            <a:r>
              <a:rPr kumimoji="1" lang="ja-JP" altLang="en-US" b="1" dirty="0"/>
              <a:t>（</a:t>
            </a:r>
            <a:r>
              <a:rPr kumimoji="1" lang="en-US" altLang="ja-JP" b="1" dirty="0"/>
              <a:t>We) have no COI with regard to our presentation.</a:t>
            </a:r>
          </a:p>
          <a:p>
            <a:pPr marL="0" indent="0">
              <a:buNone/>
            </a:pPr>
            <a:br>
              <a:rPr kumimoji="1" lang="ja-JP" altLang="en-US" b="1" dirty="0"/>
            </a:br>
            <a:endParaRPr kumimoji="1" lang="ja-JP" altLang="en-US" b="1" dirty="0"/>
          </a:p>
        </p:txBody>
      </p:sp>
    </p:spTree>
    <p:extLst>
      <p:ext uri="{BB962C8B-B14F-4D97-AF65-F5344CB8AC3E}">
        <p14:creationId xmlns:p14="http://schemas.microsoft.com/office/powerpoint/2010/main" val="21372632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43</Words>
  <Application>Microsoft Office PowerPoint</Application>
  <PresentationFormat>ワイド画面</PresentationFormat>
  <Paragraphs>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​​テーマ</vt:lpstr>
      <vt:lpstr>The 52nd  Congress of the Japanese Headache Society 　 Name of First Author：○○　○○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51st Congress of the Japanese Headache Society　COI slide</dc:title>
  <dc:creator>pw</dc:creator>
  <cp:lastModifiedBy>Kozue Fujimori (藤森 梢) / ［東］Ｍ制</cp:lastModifiedBy>
  <cp:revision>19</cp:revision>
  <dcterms:created xsi:type="dcterms:W3CDTF">2016-07-24T08:49:31Z</dcterms:created>
  <dcterms:modified xsi:type="dcterms:W3CDTF">2024-10-08T05:34:52Z</dcterms:modified>
</cp:coreProperties>
</file>