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b="1" dirty="0"/>
              <a:t>The 52</a:t>
            </a:r>
            <a:r>
              <a:rPr lang="en-US" altLang="ja-JP" sz="3600" b="1" baseline="30000" dirty="0"/>
              <a:t>nd</a:t>
            </a:r>
            <a:r>
              <a:rPr lang="en-US" altLang="ja-JP" sz="3600" b="1" dirty="0"/>
              <a:t>  Congress of the Japanese Headache Society</a:t>
            </a:r>
            <a:br>
              <a:rPr lang="en-US" altLang="ja-JP" sz="3600" b="1" dirty="0"/>
            </a:br>
            <a:r>
              <a:rPr lang="en-US" altLang="ja-JP" sz="2800" b="1" dirty="0"/>
              <a:t>Name of First Author</a:t>
            </a:r>
            <a:r>
              <a:rPr lang="ja-JP" altLang="en-US" sz="2800" b="1" dirty="0"/>
              <a:t>：</a:t>
            </a:r>
            <a:r>
              <a:rPr lang="ja-JP" altLang="en-US" sz="2800" b="1" i="1" dirty="0"/>
              <a:t>○○　○○</a:t>
            </a:r>
            <a:endParaRPr lang="ja-JP" altLang="en-US" sz="36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594821" y="1916832"/>
            <a:ext cx="5386917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</a:t>
            </a:r>
            <a:r>
              <a:rPr lang="en-US" altLang="ja-JP" b="1" dirty="0"/>
              <a:t>Advisory role</a:t>
            </a:r>
            <a:r>
              <a:rPr lang="ja-JP" altLang="en-US" b="1" dirty="0"/>
              <a:t>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en-US" altLang="ja-JP" b="1" dirty="0"/>
              <a:t>Stock ownership or options</a:t>
            </a:r>
            <a:r>
              <a:rPr lang="ja-JP" altLang="en-US" b="1" dirty="0"/>
              <a:t>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</a:t>
            </a:r>
            <a:r>
              <a:rPr kumimoji="1" lang="en-US" altLang="ja-JP" b="1" dirty="0"/>
              <a:t>Patent royalties/licensing fees</a:t>
            </a:r>
            <a:r>
              <a:rPr kumimoji="1" lang="ja-JP" altLang="en-US" b="1" dirty="0"/>
              <a:t>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</a:t>
            </a:r>
            <a:r>
              <a:rPr lang="en-US" altLang="ja-JP" b="1" dirty="0"/>
              <a:t>Honoraria(e.g. lecture fees):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</a:t>
            </a:r>
            <a:r>
              <a:rPr kumimoji="1" lang="en-US" altLang="ja-JP" b="1" dirty="0"/>
              <a:t>Manuscript fees</a:t>
            </a:r>
            <a:r>
              <a:rPr kumimoji="1" lang="ja-JP" altLang="en-US" b="1" dirty="0"/>
              <a:t>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</a:t>
            </a:r>
            <a:r>
              <a:rPr lang="en-US" altLang="ja-JP" b="1" dirty="0"/>
              <a:t>Research funding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</a:t>
            </a:r>
            <a:r>
              <a:rPr kumimoji="1" lang="en-US" altLang="ja-JP" b="1" dirty="0"/>
              <a:t>Subsidies or Donations:</a:t>
            </a:r>
          </a:p>
          <a:p>
            <a:pPr marL="0" indent="0">
              <a:buNone/>
            </a:pPr>
            <a:r>
              <a:rPr lang="ja-JP" altLang="en-US" b="1" dirty="0"/>
              <a:t>⑧</a:t>
            </a:r>
            <a:r>
              <a:rPr lang="en-US" altLang="ja-JP" b="1" dirty="0"/>
              <a:t>Endowed departments </a:t>
            </a:r>
          </a:p>
          <a:p>
            <a:pPr marL="0" indent="0">
              <a:buNone/>
            </a:pPr>
            <a:r>
              <a:rPr lang="en-US" altLang="ja-JP" b="1" dirty="0"/>
              <a:t>    by commercial entities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</a:t>
            </a:r>
            <a:r>
              <a:rPr lang="en-US" altLang="ja-JP" b="1" dirty="0"/>
              <a:t>Others(e.g. trips, travel, or gifts, </a:t>
            </a:r>
          </a:p>
          <a:p>
            <a:pPr marL="0" indent="0">
              <a:buNone/>
            </a:pPr>
            <a:r>
              <a:rPr lang="en-US" altLang="ja-JP" b="1" dirty="0"/>
              <a:t>    which are not related to research) </a:t>
            </a:r>
            <a:r>
              <a:rPr lang="ja-JP" altLang="en-US" b="1" dirty="0"/>
              <a:t>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1535113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en-US" altLang="ja-JP" sz="3100" dirty="0"/>
              <a:t>If conflict of interest is declared, </a:t>
            </a:r>
            <a:r>
              <a:rPr lang="ja-JP" altLang="en-US" sz="3100" dirty="0"/>
              <a:t>ＣＯＩ  </a:t>
            </a:r>
            <a:r>
              <a:rPr lang="en-US" altLang="ja-JP" sz="3100" dirty="0"/>
              <a:t>Disclosure lit</a:t>
            </a:r>
            <a:r>
              <a:rPr lang="ja-JP" altLang="en-US" sz="3100" dirty="0"/>
              <a:t>：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7" y="1988840"/>
            <a:ext cx="5389033" cy="44944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b="1" dirty="0"/>
              <a:t>None</a:t>
            </a:r>
          </a:p>
          <a:p>
            <a:pPr marL="0" indent="0">
              <a:buNone/>
            </a:pPr>
            <a:r>
              <a:rPr lang="en-US" altLang="ja-JP" b="1" dirty="0"/>
              <a:t>None</a:t>
            </a:r>
          </a:p>
          <a:p>
            <a:pPr marL="0" indent="0">
              <a:buNone/>
            </a:pPr>
            <a:r>
              <a:rPr lang="en-US" altLang="ja-JP" b="1" dirty="0"/>
              <a:t>None</a:t>
            </a:r>
          </a:p>
          <a:p>
            <a:pPr marL="0" indent="0">
              <a:buNone/>
            </a:pPr>
            <a:r>
              <a:rPr lang="en-US" altLang="ja-JP" b="1" dirty="0"/>
              <a:t>None</a:t>
            </a:r>
          </a:p>
          <a:p>
            <a:pPr marL="0" indent="0">
              <a:buNone/>
            </a:pPr>
            <a:r>
              <a:rPr lang="en-US" altLang="ja-JP" b="1" dirty="0"/>
              <a:t>None</a:t>
            </a:r>
          </a:p>
          <a:p>
            <a:pPr marL="0" indent="0">
              <a:buNone/>
            </a:pPr>
            <a:r>
              <a:rPr kumimoji="1" lang="en-US" altLang="ja-JP" b="1" dirty="0"/>
              <a:t>○○ Pharmaceuticals</a:t>
            </a:r>
          </a:p>
          <a:p>
            <a:pPr marL="0" indent="0">
              <a:buNone/>
            </a:pPr>
            <a:r>
              <a:rPr lang="en-US" altLang="ja-JP" b="1" dirty="0"/>
              <a:t>○○ Pharmaceuticals</a:t>
            </a:r>
          </a:p>
          <a:p>
            <a:pPr marL="0" indent="0">
              <a:buNone/>
            </a:pPr>
            <a:r>
              <a:rPr kumimoji="1" lang="en-US" altLang="ja-JP" b="1" dirty="0"/>
              <a:t>○○Pharmaceuticals</a:t>
            </a:r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en-US" altLang="ja-JP" b="1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112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The 52nd  Congress of the Japanese Headache Society Name of First Author：○○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51st Congress of the Japanese Headache Society　COI slide</dc:title>
  <dc:creator>pw</dc:creator>
  <cp:lastModifiedBy>Kozue Fujimori (藤森 梢) / ［東］Ｍ制</cp:lastModifiedBy>
  <cp:revision>19</cp:revision>
  <dcterms:created xsi:type="dcterms:W3CDTF">2016-07-24T08:49:31Z</dcterms:created>
  <dcterms:modified xsi:type="dcterms:W3CDTF">2024-10-08T05:32:30Z</dcterms:modified>
</cp:coreProperties>
</file>